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504363" cy="7092950"/>
  <p:notesSz cx="6797675" cy="9928225"/>
  <p:defaultTextStyle>
    <a:defPPr>
      <a:defRPr lang="de-DE"/>
    </a:defPPr>
    <a:lvl1pPr marL="0" algn="l" defTabSz="95554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7774" algn="l" defTabSz="95554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5548" algn="l" defTabSz="95554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3322" algn="l" defTabSz="95554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1096" algn="l" defTabSz="95554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88870" algn="l" defTabSz="95554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66644" algn="l" defTabSz="95554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44418" algn="l" defTabSz="95554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22192" algn="l" defTabSz="95554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35">
          <p15:clr>
            <a:srgbClr val="A4A3A4"/>
          </p15:clr>
        </p15:guide>
        <p15:guide id="2" pos="299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4737"/>
  </p:normalViewPr>
  <p:slideViewPr>
    <p:cSldViewPr>
      <p:cViewPr varScale="1">
        <p:scale>
          <a:sx n="146" d="100"/>
          <a:sy n="146" d="100"/>
        </p:scale>
        <p:origin x="2052" y="114"/>
      </p:cViewPr>
      <p:guideLst>
        <p:guide orient="horz" pos="2235"/>
        <p:guide pos="299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12828" y="2203415"/>
            <a:ext cx="8078709" cy="1520388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25655" y="4019339"/>
            <a:ext cx="6653054" cy="181264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77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55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33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10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888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66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44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221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25F4-367B-45BC-A932-2B0DFC55D957}" type="datetimeFigureOut">
              <a:rPr lang="de-CH" smtClean="0"/>
              <a:pPr/>
              <a:t>17.05.2022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7F40-4683-4257-ABD1-E3A598387773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25245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25F4-367B-45BC-A932-2B0DFC55D957}" type="datetimeFigureOut">
              <a:rPr lang="de-CH" smtClean="0"/>
              <a:pPr/>
              <a:t>17.05.2022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7F40-4683-4257-ABD1-E3A598387773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85285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90663" y="284047"/>
            <a:ext cx="2138482" cy="605199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75219" y="284047"/>
            <a:ext cx="6257039" cy="605199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25F4-367B-45BC-A932-2B0DFC55D957}" type="datetimeFigureOut">
              <a:rPr lang="de-CH" smtClean="0"/>
              <a:pPr/>
              <a:t>17.05.2022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7F40-4683-4257-ABD1-E3A598387773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89084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25F4-367B-45BC-A932-2B0DFC55D957}" type="datetimeFigureOut">
              <a:rPr lang="de-CH" smtClean="0"/>
              <a:pPr/>
              <a:t>17.05.2022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7F40-4683-4257-ABD1-E3A598387773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21800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0780" y="4557881"/>
            <a:ext cx="8078709" cy="1408739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50780" y="3006297"/>
            <a:ext cx="8078709" cy="1551583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777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554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3332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109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888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6664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4441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221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25F4-367B-45BC-A932-2B0DFC55D957}" type="datetimeFigureOut">
              <a:rPr lang="de-CH" smtClean="0"/>
              <a:pPr/>
              <a:t>17.05.2022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7F40-4683-4257-ABD1-E3A598387773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9942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75218" y="1655022"/>
            <a:ext cx="4197760" cy="4681019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831385" y="1655022"/>
            <a:ext cx="4197760" cy="4681019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25F4-367B-45BC-A932-2B0DFC55D957}" type="datetimeFigureOut">
              <a:rPr lang="de-CH" smtClean="0"/>
              <a:pPr/>
              <a:t>17.05.2022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7F40-4683-4257-ABD1-E3A598387773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94266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75219" y="1587705"/>
            <a:ext cx="4199411" cy="661680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7774" indent="0">
              <a:buNone/>
              <a:defRPr sz="2100" b="1"/>
            </a:lvl2pPr>
            <a:lvl3pPr marL="955548" indent="0">
              <a:buNone/>
              <a:defRPr sz="1900" b="1"/>
            </a:lvl3pPr>
            <a:lvl4pPr marL="1433322" indent="0">
              <a:buNone/>
              <a:defRPr sz="1700" b="1"/>
            </a:lvl4pPr>
            <a:lvl5pPr marL="1911096" indent="0">
              <a:buNone/>
              <a:defRPr sz="1700" b="1"/>
            </a:lvl5pPr>
            <a:lvl6pPr marL="2388870" indent="0">
              <a:buNone/>
              <a:defRPr sz="1700" b="1"/>
            </a:lvl6pPr>
            <a:lvl7pPr marL="2866644" indent="0">
              <a:buNone/>
              <a:defRPr sz="1700" b="1"/>
            </a:lvl7pPr>
            <a:lvl8pPr marL="3344418" indent="0">
              <a:buNone/>
              <a:defRPr sz="1700" b="1"/>
            </a:lvl8pPr>
            <a:lvl9pPr marL="3822192" indent="0">
              <a:buNone/>
              <a:defRPr sz="17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5219" y="2249386"/>
            <a:ext cx="4199411" cy="408665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828089" y="1587705"/>
            <a:ext cx="4201060" cy="661680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7774" indent="0">
              <a:buNone/>
              <a:defRPr sz="2100" b="1"/>
            </a:lvl2pPr>
            <a:lvl3pPr marL="955548" indent="0">
              <a:buNone/>
              <a:defRPr sz="1900" b="1"/>
            </a:lvl3pPr>
            <a:lvl4pPr marL="1433322" indent="0">
              <a:buNone/>
              <a:defRPr sz="1700" b="1"/>
            </a:lvl4pPr>
            <a:lvl5pPr marL="1911096" indent="0">
              <a:buNone/>
              <a:defRPr sz="1700" b="1"/>
            </a:lvl5pPr>
            <a:lvl6pPr marL="2388870" indent="0">
              <a:buNone/>
              <a:defRPr sz="1700" b="1"/>
            </a:lvl6pPr>
            <a:lvl7pPr marL="2866644" indent="0">
              <a:buNone/>
              <a:defRPr sz="1700" b="1"/>
            </a:lvl7pPr>
            <a:lvl8pPr marL="3344418" indent="0">
              <a:buNone/>
              <a:defRPr sz="1700" b="1"/>
            </a:lvl8pPr>
            <a:lvl9pPr marL="3822192" indent="0">
              <a:buNone/>
              <a:defRPr sz="17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828089" y="2249386"/>
            <a:ext cx="4201060" cy="4086656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25F4-367B-45BC-A932-2B0DFC55D957}" type="datetimeFigureOut">
              <a:rPr lang="de-CH" smtClean="0"/>
              <a:pPr/>
              <a:t>17.05.2022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7F40-4683-4257-ABD1-E3A598387773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20114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25F4-367B-45BC-A932-2B0DFC55D957}" type="datetimeFigureOut">
              <a:rPr lang="de-CH" smtClean="0"/>
              <a:pPr/>
              <a:t>17.05.2022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7F40-4683-4257-ABD1-E3A598387773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1683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25F4-367B-45BC-A932-2B0DFC55D957}" type="datetimeFigureOut">
              <a:rPr lang="de-CH" smtClean="0"/>
              <a:pPr/>
              <a:t>17.05.2022</a:t>
            </a:fld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7F40-4683-4257-ABD1-E3A598387773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20790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5223" y="282405"/>
            <a:ext cx="3126870" cy="120186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715943" y="282405"/>
            <a:ext cx="5313203" cy="6053636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75223" y="1484266"/>
            <a:ext cx="3126870" cy="4851775"/>
          </a:xfrm>
        </p:spPr>
        <p:txBody>
          <a:bodyPr/>
          <a:lstStyle>
            <a:lvl1pPr marL="0" indent="0">
              <a:buNone/>
              <a:defRPr sz="1500"/>
            </a:lvl1pPr>
            <a:lvl2pPr marL="477774" indent="0">
              <a:buNone/>
              <a:defRPr sz="1300"/>
            </a:lvl2pPr>
            <a:lvl3pPr marL="955548" indent="0">
              <a:buNone/>
              <a:defRPr sz="1000"/>
            </a:lvl3pPr>
            <a:lvl4pPr marL="1433322" indent="0">
              <a:buNone/>
              <a:defRPr sz="900"/>
            </a:lvl4pPr>
            <a:lvl5pPr marL="1911096" indent="0">
              <a:buNone/>
              <a:defRPr sz="900"/>
            </a:lvl5pPr>
            <a:lvl6pPr marL="2388870" indent="0">
              <a:buNone/>
              <a:defRPr sz="900"/>
            </a:lvl6pPr>
            <a:lvl7pPr marL="2866644" indent="0">
              <a:buNone/>
              <a:defRPr sz="900"/>
            </a:lvl7pPr>
            <a:lvl8pPr marL="3344418" indent="0">
              <a:buNone/>
              <a:defRPr sz="900"/>
            </a:lvl8pPr>
            <a:lvl9pPr marL="3822192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25F4-367B-45BC-A932-2B0DFC55D957}" type="datetimeFigureOut">
              <a:rPr lang="de-CH" smtClean="0"/>
              <a:pPr/>
              <a:t>17.05.2022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7F40-4683-4257-ABD1-E3A598387773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29106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62922" y="4965067"/>
            <a:ext cx="5702618" cy="586154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862922" y="633768"/>
            <a:ext cx="5702618" cy="4255770"/>
          </a:xfrm>
        </p:spPr>
        <p:txBody>
          <a:bodyPr/>
          <a:lstStyle>
            <a:lvl1pPr marL="0" indent="0">
              <a:buNone/>
              <a:defRPr sz="3300"/>
            </a:lvl1pPr>
            <a:lvl2pPr marL="477774" indent="0">
              <a:buNone/>
              <a:defRPr sz="2900"/>
            </a:lvl2pPr>
            <a:lvl3pPr marL="955548" indent="0">
              <a:buNone/>
              <a:defRPr sz="2500"/>
            </a:lvl3pPr>
            <a:lvl4pPr marL="1433322" indent="0">
              <a:buNone/>
              <a:defRPr sz="2100"/>
            </a:lvl4pPr>
            <a:lvl5pPr marL="1911096" indent="0">
              <a:buNone/>
              <a:defRPr sz="2100"/>
            </a:lvl5pPr>
            <a:lvl6pPr marL="2388870" indent="0">
              <a:buNone/>
              <a:defRPr sz="2100"/>
            </a:lvl6pPr>
            <a:lvl7pPr marL="2866644" indent="0">
              <a:buNone/>
              <a:defRPr sz="2100"/>
            </a:lvl7pPr>
            <a:lvl8pPr marL="3344418" indent="0">
              <a:buNone/>
              <a:defRPr sz="2100"/>
            </a:lvl8pPr>
            <a:lvl9pPr marL="3822192" indent="0">
              <a:buNone/>
              <a:defRPr sz="21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862922" y="5551221"/>
            <a:ext cx="5702618" cy="832436"/>
          </a:xfrm>
        </p:spPr>
        <p:txBody>
          <a:bodyPr/>
          <a:lstStyle>
            <a:lvl1pPr marL="0" indent="0">
              <a:buNone/>
              <a:defRPr sz="1500"/>
            </a:lvl1pPr>
            <a:lvl2pPr marL="477774" indent="0">
              <a:buNone/>
              <a:defRPr sz="1300"/>
            </a:lvl2pPr>
            <a:lvl3pPr marL="955548" indent="0">
              <a:buNone/>
              <a:defRPr sz="1000"/>
            </a:lvl3pPr>
            <a:lvl4pPr marL="1433322" indent="0">
              <a:buNone/>
              <a:defRPr sz="900"/>
            </a:lvl4pPr>
            <a:lvl5pPr marL="1911096" indent="0">
              <a:buNone/>
              <a:defRPr sz="900"/>
            </a:lvl5pPr>
            <a:lvl6pPr marL="2388870" indent="0">
              <a:buNone/>
              <a:defRPr sz="900"/>
            </a:lvl6pPr>
            <a:lvl7pPr marL="2866644" indent="0">
              <a:buNone/>
              <a:defRPr sz="900"/>
            </a:lvl7pPr>
            <a:lvl8pPr marL="3344418" indent="0">
              <a:buNone/>
              <a:defRPr sz="900"/>
            </a:lvl8pPr>
            <a:lvl9pPr marL="3822192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025F4-367B-45BC-A932-2B0DFC55D957}" type="datetimeFigureOut">
              <a:rPr lang="de-CH" smtClean="0"/>
              <a:pPr/>
              <a:t>17.05.2022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4A7F40-4683-4257-ABD1-E3A598387773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0410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75219" y="284046"/>
            <a:ext cx="8553927" cy="1182158"/>
          </a:xfrm>
          <a:prstGeom prst="rect">
            <a:avLst/>
          </a:prstGeom>
        </p:spPr>
        <p:txBody>
          <a:bodyPr vert="horz" lIns="95555" tIns="47777" rIns="95555" bIns="47777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75219" y="1655022"/>
            <a:ext cx="8553927" cy="4681019"/>
          </a:xfrm>
          <a:prstGeom prst="rect">
            <a:avLst/>
          </a:prstGeom>
        </p:spPr>
        <p:txBody>
          <a:bodyPr vert="horz" lIns="95555" tIns="47777" rIns="95555" bIns="47777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75219" y="6574116"/>
            <a:ext cx="2217685" cy="377634"/>
          </a:xfrm>
          <a:prstGeom prst="rect">
            <a:avLst/>
          </a:prstGeom>
        </p:spPr>
        <p:txBody>
          <a:bodyPr vert="horz" lIns="95555" tIns="47777" rIns="95555" bIns="47777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025F4-367B-45BC-A932-2B0DFC55D957}" type="datetimeFigureOut">
              <a:rPr lang="de-CH" smtClean="0"/>
              <a:pPr/>
              <a:t>17.05.2022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247325" y="6574116"/>
            <a:ext cx="3009715" cy="377634"/>
          </a:xfrm>
          <a:prstGeom prst="rect">
            <a:avLst/>
          </a:prstGeom>
        </p:spPr>
        <p:txBody>
          <a:bodyPr vert="horz" lIns="95555" tIns="47777" rIns="95555" bIns="47777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811461" y="6574116"/>
            <a:ext cx="2217685" cy="377634"/>
          </a:xfrm>
          <a:prstGeom prst="rect">
            <a:avLst/>
          </a:prstGeom>
        </p:spPr>
        <p:txBody>
          <a:bodyPr vert="horz" lIns="95555" tIns="47777" rIns="95555" bIns="47777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A7F40-4683-4257-ABD1-E3A598387773}" type="slidenum">
              <a:rPr lang="de-CH" smtClean="0"/>
              <a:pPr/>
              <a:t>‹Nr.›</a:t>
            </a:fld>
            <a:endParaRPr lang="de-CH"/>
          </a:p>
        </p:txBody>
      </p:sp>
      <p:grpSp>
        <p:nvGrpSpPr>
          <p:cNvPr id="26" name="Gruppieren 25"/>
          <p:cNvGrpSpPr/>
          <p:nvPr userDrawn="1"/>
        </p:nvGrpSpPr>
        <p:grpSpPr>
          <a:xfrm>
            <a:off x="987081" y="46154"/>
            <a:ext cx="7055277" cy="7006569"/>
            <a:chOff x="987081" y="46154"/>
            <a:chExt cx="7055277" cy="7006569"/>
          </a:xfrm>
        </p:grpSpPr>
        <p:grpSp>
          <p:nvGrpSpPr>
            <p:cNvPr id="27" name="Gruppieren 26"/>
            <p:cNvGrpSpPr/>
            <p:nvPr/>
          </p:nvGrpSpPr>
          <p:grpSpPr>
            <a:xfrm>
              <a:off x="987081" y="46154"/>
              <a:ext cx="7055277" cy="6990054"/>
              <a:chOff x="987081" y="46154"/>
              <a:chExt cx="7055277" cy="6990054"/>
            </a:xfrm>
          </p:grpSpPr>
          <p:sp>
            <p:nvSpPr>
              <p:cNvPr id="33" name="Text Box 30"/>
              <p:cNvSpPr txBox="1">
                <a:spLocks noChangeArrowheads="1"/>
              </p:cNvSpPr>
              <p:nvPr/>
            </p:nvSpPr>
            <p:spPr bwMode="auto">
              <a:xfrm rot="10800000">
                <a:off x="6912422" y="4599609"/>
                <a:ext cx="492738" cy="7428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5555" tIns="47777" rIns="95555" bIns="47777">
                <a:spAutoFit/>
              </a:bodyPr>
              <a:lstStyle>
                <a:lvl1pPr defTabSz="1008063" eaLnBrk="0" hangingPunct="0"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defTabSz="1008063" eaLnBrk="0" hangingPunct="0"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1008063" eaLnBrk="0" hangingPunct="0"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1008063" eaLnBrk="0" hangingPunct="0"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1008063" eaLnBrk="0" hangingPunct="0"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10080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10080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10080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10080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eaLnBrk="1" hangingPunct="1"/>
                <a:r>
                  <a:rPr lang="de-CH" sz="4200" b="1" dirty="0"/>
                  <a:t>1</a:t>
                </a:r>
              </a:p>
            </p:txBody>
          </p:sp>
          <p:sp>
            <p:nvSpPr>
              <p:cNvPr id="34" name="Text Box 29"/>
              <p:cNvSpPr txBox="1">
                <a:spLocks noChangeArrowheads="1"/>
              </p:cNvSpPr>
              <p:nvPr/>
            </p:nvSpPr>
            <p:spPr bwMode="auto">
              <a:xfrm>
                <a:off x="6912421" y="1806075"/>
                <a:ext cx="492738" cy="7428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5555" tIns="47777" rIns="95555" bIns="47777">
                <a:spAutoFit/>
              </a:bodyPr>
              <a:lstStyle>
                <a:lvl1pPr defTabSz="1008063" eaLnBrk="0" hangingPunct="0"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defTabSz="1008063" eaLnBrk="0" hangingPunct="0"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1008063" eaLnBrk="0" hangingPunct="0"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1008063" eaLnBrk="0" hangingPunct="0"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1008063" eaLnBrk="0" hangingPunct="0"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10080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10080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10080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10080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eaLnBrk="1" hangingPunct="1"/>
                <a:r>
                  <a:rPr lang="de-CH" sz="4200" b="1" dirty="0"/>
                  <a:t>8</a:t>
                </a:r>
              </a:p>
            </p:txBody>
          </p:sp>
          <p:sp>
            <p:nvSpPr>
              <p:cNvPr id="35" name="Text Box 23"/>
              <p:cNvSpPr txBox="1">
                <a:spLocks noChangeArrowheads="1"/>
              </p:cNvSpPr>
              <p:nvPr/>
            </p:nvSpPr>
            <p:spPr bwMode="auto">
              <a:xfrm rot="5400000">
                <a:off x="5646571" y="541115"/>
                <a:ext cx="492738" cy="7428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5555" tIns="47777" rIns="95555" bIns="47777">
                <a:spAutoFit/>
              </a:bodyPr>
              <a:lstStyle>
                <a:lvl1pPr defTabSz="1008063" eaLnBrk="0" hangingPunct="0"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defTabSz="1008063" eaLnBrk="0" hangingPunct="0"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1008063" eaLnBrk="0" hangingPunct="0"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1008063" eaLnBrk="0" hangingPunct="0"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1008063" eaLnBrk="0" hangingPunct="0"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10080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10080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10080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10080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eaLnBrk="1" hangingPunct="1"/>
                <a:r>
                  <a:rPr lang="de-CH" sz="4200" b="1" dirty="0"/>
                  <a:t>7</a:t>
                </a:r>
              </a:p>
            </p:txBody>
          </p:sp>
          <p:sp>
            <p:nvSpPr>
              <p:cNvPr id="36" name="Text Box 24"/>
              <p:cNvSpPr txBox="1">
                <a:spLocks noChangeArrowheads="1"/>
              </p:cNvSpPr>
              <p:nvPr/>
            </p:nvSpPr>
            <p:spPr bwMode="auto">
              <a:xfrm rot="16200000">
                <a:off x="2868771" y="480425"/>
                <a:ext cx="492738" cy="7428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5555" tIns="47777" rIns="95555" bIns="47777">
                <a:spAutoFit/>
              </a:bodyPr>
              <a:lstStyle>
                <a:lvl1pPr defTabSz="1008063" eaLnBrk="0" hangingPunct="0"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defTabSz="1008063" eaLnBrk="0" hangingPunct="0"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1008063" eaLnBrk="0" hangingPunct="0"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1008063" eaLnBrk="0" hangingPunct="0"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1008063" eaLnBrk="0" hangingPunct="0"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10080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10080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10080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10080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eaLnBrk="1" hangingPunct="1"/>
                <a:r>
                  <a:rPr lang="de-CH" sz="4200" b="1" dirty="0"/>
                  <a:t>6</a:t>
                </a:r>
              </a:p>
            </p:txBody>
          </p:sp>
          <p:sp>
            <p:nvSpPr>
              <p:cNvPr id="37" name="Text Box 25"/>
              <p:cNvSpPr txBox="1">
                <a:spLocks noChangeArrowheads="1"/>
              </p:cNvSpPr>
              <p:nvPr/>
            </p:nvSpPr>
            <p:spPr bwMode="auto">
              <a:xfrm>
                <a:off x="1595147" y="1806075"/>
                <a:ext cx="492738" cy="7428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5555" tIns="47777" rIns="95555" bIns="47777">
                <a:spAutoFit/>
              </a:bodyPr>
              <a:lstStyle>
                <a:lvl1pPr defTabSz="1008063" eaLnBrk="0" hangingPunct="0"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defTabSz="1008063" eaLnBrk="0" hangingPunct="0"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1008063" eaLnBrk="0" hangingPunct="0"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1008063" eaLnBrk="0" hangingPunct="0"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1008063" eaLnBrk="0" hangingPunct="0"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10080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10080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10080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10080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eaLnBrk="1" hangingPunct="1"/>
                <a:r>
                  <a:rPr lang="de-CH" sz="4200" b="1" dirty="0"/>
                  <a:t>5</a:t>
                </a:r>
              </a:p>
            </p:txBody>
          </p:sp>
          <p:sp>
            <p:nvSpPr>
              <p:cNvPr id="38" name="Text Box 26"/>
              <p:cNvSpPr txBox="1">
                <a:spLocks noChangeArrowheads="1"/>
              </p:cNvSpPr>
              <p:nvPr/>
            </p:nvSpPr>
            <p:spPr bwMode="auto">
              <a:xfrm rot="10800000">
                <a:off x="1595146" y="4599610"/>
                <a:ext cx="492738" cy="7428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5555" tIns="47777" rIns="95555" bIns="47777">
                <a:spAutoFit/>
              </a:bodyPr>
              <a:lstStyle>
                <a:lvl1pPr defTabSz="1008063" eaLnBrk="0" hangingPunct="0"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defTabSz="1008063" eaLnBrk="0" hangingPunct="0"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1008063" eaLnBrk="0" hangingPunct="0"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1008063" eaLnBrk="0" hangingPunct="0"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1008063" eaLnBrk="0" hangingPunct="0"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10080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10080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10080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10080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eaLnBrk="1" hangingPunct="1"/>
                <a:r>
                  <a:rPr lang="de-CH" sz="4200" b="1" dirty="0"/>
                  <a:t>4</a:t>
                </a:r>
              </a:p>
            </p:txBody>
          </p:sp>
          <p:sp>
            <p:nvSpPr>
              <p:cNvPr id="39" name="Text Box 28"/>
              <p:cNvSpPr txBox="1">
                <a:spLocks noChangeArrowheads="1"/>
              </p:cNvSpPr>
              <p:nvPr/>
            </p:nvSpPr>
            <p:spPr bwMode="auto">
              <a:xfrm rot="16200000">
                <a:off x="2868771" y="5797700"/>
                <a:ext cx="492738" cy="7428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5555" tIns="47777" rIns="95555" bIns="47777">
                <a:spAutoFit/>
              </a:bodyPr>
              <a:lstStyle>
                <a:lvl1pPr defTabSz="1008063" eaLnBrk="0" hangingPunct="0"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defTabSz="1008063" eaLnBrk="0" hangingPunct="0"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1008063" eaLnBrk="0" hangingPunct="0"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1008063" eaLnBrk="0" hangingPunct="0"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1008063" eaLnBrk="0" hangingPunct="0"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10080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10080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10080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10080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eaLnBrk="1" hangingPunct="1"/>
                <a:r>
                  <a:rPr lang="de-CH" sz="4200" b="1" dirty="0"/>
                  <a:t>3</a:t>
                </a:r>
              </a:p>
            </p:txBody>
          </p:sp>
          <p:sp>
            <p:nvSpPr>
              <p:cNvPr id="40" name="Text Box 27"/>
              <p:cNvSpPr txBox="1">
                <a:spLocks noChangeArrowheads="1"/>
              </p:cNvSpPr>
              <p:nvPr/>
            </p:nvSpPr>
            <p:spPr bwMode="auto">
              <a:xfrm rot="5400000">
                <a:off x="5618936" y="5869707"/>
                <a:ext cx="492738" cy="7428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5555" tIns="47777" rIns="95555" bIns="47777">
                <a:spAutoFit/>
              </a:bodyPr>
              <a:lstStyle>
                <a:lvl1pPr defTabSz="1008063" eaLnBrk="0" hangingPunct="0"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1pPr>
                <a:lvl2pPr marL="742950" indent="-285750" defTabSz="1008063" eaLnBrk="0" hangingPunct="0"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2pPr>
                <a:lvl3pPr marL="1143000" indent="-228600" defTabSz="1008063" eaLnBrk="0" hangingPunct="0"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3pPr>
                <a:lvl4pPr marL="1600200" indent="-228600" defTabSz="1008063" eaLnBrk="0" hangingPunct="0"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4pPr>
                <a:lvl5pPr marL="2057400" indent="-228600" defTabSz="1008063" eaLnBrk="0" hangingPunct="0"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5pPr>
                <a:lvl6pPr marL="2514600" indent="-228600" defTabSz="10080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6pPr>
                <a:lvl7pPr marL="2971800" indent="-228600" defTabSz="10080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7pPr>
                <a:lvl8pPr marL="3429000" indent="-228600" defTabSz="10080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8pPr>
                <a:lvl9pPr marL="3886200" indent="-228600" defTabSz="1008063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>
                    <a:solidFill>
                      <a:schemeClr val="tx1"/>
                    </a:solidFill>
                    <a:latin typeface="Arial" charset="0"/>
                    <a:ea typeface="ＭＳ Ｐゴシック" pitchFamily="34" charset="-128"/>
                  </a:defRPr>
                </a:lvl9pPr>
              </a:lstStyle>
              <a:p>
                <a:pPr eaLnBrk="1" hangingPunct="1"/>
                <a:r>
                  <a:rPr lang="de-CH" sz="4200" b="1" dirty="0"/>
                  <a:t>2</a:t>
                </a:r>
              </a:p>
            </p:txBody>
          </p:sp>
          <p:grpSp>
            <p:nvGrpSpPr>
              <p:cNvPr id="41" name="Gruppieren 40"/>
              <p:cNvGrpSpPr/>
              <p:nvPr/>
            </p:nvGrpSpPr>
            <p:grpSpPr>
              <a:xfrm>
                <a:off x="987081" y="46154"/>
                <a:ext cx="7055277" cy="6990054"/>
                <a:chOff x="949655" y="44623"/>
                <a:chExt cx="6787772" cy="6758513"/>
              </a:xfrm>
            </p:grpSpPr>
            <p:grpSp>
              <p:nvGrpSpPr>
                <p:cNvPr id="42" name="Gruppieren 41"/>
                <p:cNvGrpSpPr/>
                <p:nvPr/>
              </p:nvGrpSpPr>
              <p:grpSpPr>
                <a:xfrm>
                  <a:off x="949655" y="44623"/>
                  <a:ext cx="6787772" cy="6758513"/>
                  <a:chOff x="949655" y="44623"/>
                  <a:chExt cx="6787772" cy="6758513"/>
                </a:xfrm>
              </p:grpSpPr>
              <p:cxnSp>
                <p:nvCxnSpPr>
                  <p:cNvPr id="44" name="Gerade Verbindung 43"/>
                  <p:cNvCxnSpPr/>
                  <p:nvPr/>
                </p:nvCxnSpPr>
                <p:spPr>
                  <a:xfrm>
                    <a:off x="2655901" y="44624"/>
                    <a:ext cx="0" cy="6758512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" name="Gerade Verbindung 44"/>
                  <p:cNvCxnSpPr/>
                  <p:nvPr/>
                </p:nvCxnSpPr>
                <p:spPr>
                  <a:xfrm>
                    <a:off x="6038040" y="53250"/>
                    <a:ext cx="0" cy="6749886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6" name="Rechteck 45"/>
                  <p:cNvSpPr/>
                  <p:nvPr/>
                </p:nvSpPr>
                <p:spPr>
                  <a:xfrm>
                    <a:off x="971599" y="44623"/>
                    <a:ext cx="6758513" cy="6758513"/>
                  </a:xfrm>
                  <a:prstGeom prst="rect">
                    <a:avLst/>
                  </a:prstGeom>
                  <a:noFill/>
                  <a:ln w="12700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CH"/>
                  </a:p>
                </p:txBody>
              </p:sp>
              <p:cxnSp>
                <p:nvCxnSpPr>
                  <p:cNvPr id="47" name="Gerade Verbindung 46"/>
                  <p:cNvCxnSpPr/>
                  <p:nvPr/>
                </p:nvCxnSpPr>
                <p:spPr>
                  <a:xfrm>
                    <a:off x="978915" y="1722754"/>
                    <a:ext cx="6758512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Gerade Verbindung 47"/>
                  <p:cNvCxnSpPr>
                    <a:endCxn id="46" idx="3"/>
                  </p:cNvCxnSpPr>
                  <p:nvPr/>
                </p:nvCxnSpPr>
                <p:spPr>
                  <a:xfrm flipV="1">
                    <a:off x="971600" y="3423880"/>
                    <a:ext cx="6758512" cy="512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Gerade Verbindung 48"/>
                  <p:cNvCxnSpPr/>
                  <p:nvPr/>
                </p:nvCxnSpPr>
                <p:spPr>
                  <a:xfrm>
                    <a:off x="949655" y="5171822"/>
                    <a:ext cx="6758512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Gerade Verbindung 49"/>
                  <p:cNvCxnSpPr>
                    <a:stCxn id="46" idx="0"/>
                    <a:endCxn id="46" idx="2"/>
                  </p:cNvCxnSpPr>
                  <p:nvPr/>
                </p:nvCxnSpPr>
                <p:spPr>
                  <a:xfrm>
                    <a:off x="4350856" y="44623"/>
                    <a:ext cx="0" cy="6758513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43" name="Rechteck 42"/>
                <p:cNvSpPr/>
                <p:nvPr/>
              </p:nvSpPr>
              <p:spPr>
                <a:xfrm>
                  <a:off x="2682815" y="1733909"/>
                  <a:ext cx="3338423" cy="3424687"/>
                </a:xfrm>
                <a:prstGeom prst="rect">
                  <a:avLst/>
                </a:prstGeom>
                <a:solidFill>
                  <a:schemeClr val="bg1"/>
                </a:solidFill>
                <a:ln w="1270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CH"/>
                </a:p>
              </p:txBody>
            </p:sp>
          </p:grpSp>
        </p:grpSp>
        <p:sp>
          <p:nvSpPr>
            <p:cNvPr id="28" name="Rechteck 27"/>
            <p:cNvSpPr/>
            <p:nvPr/>
          </p:nvSpPr>
          <p:spPr>
            <a:xfrm rot="18892745">
              <a:off x="2046634" y="1069303"/>
              <a:ext cx="4969130" cy="496913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CH"/>
            </a:p>
          </p:txBody>
        </p:sp>
        <p:cxnSp>
          <p:nvCxnSpPr>
            <p:cNvPr id="29" name="Gerader Verbinder 6"/>
            <p:cNvCxnSpPr>
              <a:stCxn id="28" idx="0"/>
            </p:cNvCxnSpPr>
            <p:nvPr/>
          </p:nvCxnSpPr>
          <p:spPr>
            <a:xfrm>
              <a:off x="2770643" y="1800727"/>
              <a:ext cx="3505355" cy="3534601"/>
            </a:xfrm>
            <a:prstGeom prst="line">
              <a:avLst/>
            </a:prstGeom>
            <a:ln w="31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r Verbinder 9"/>
            <p:cNvCxnSpPr>
              <a:stCxn id="28" idx="1"/>
              <a:endCxn id="28" idx="3"/>
            </p:cNvCxnSpPr>
            <p:nvPr/>
          </p:nvCxnSpPr>
          <p:spPr>
            <a:xfrm flipV="1">
              <a:off x="2778058" y="1793312"/>
              <a:ext cx="3506282" cy="3521112"/>
            </a:xfrm>
            <a:prstGeom prst="line">
              <a:avLst/>
            </a:prstGeom>
            <a:ln w="31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r Verbinder 11"/>
            <p:cNvCxnSpPr>
              <a:endCxn id="46" idx="3"/>
            </p:cNvCxnSpPr>
            <p:nvPr/>
          </p:nvCxnSpPr>
          <p:spPr>
            <a:xfrm flipV="1">
              <a:off x="1020332" y="3541181"/>
              <a:ext cx="7014423" cy="12718"/>
            </a:xfrm>
            <a:prstGeom prst="line">
              <a:avLst/>
            </a:prstGeom>
            <a:ln w="31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r Verbinder 14"/>
            <p:cNvCxnSpPr/>
            <p:nvPr/>
          </p:nvCxnSpPr>
          <p:spPr>
            <a:xfrm>
              <a:off x="4516316" y="55076"/>
              <a:ext cx="13610" cy="6997647"/>
            </a:xfrm>
            <a:prstGeom prst="line">
              <a:avLst/>
            </a:prstGeom>
            <a:ln w="3175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08261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5548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8331" indent="-358331" algn="l" defTabSz="955548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76383" indent="-298609" algn="l" defTabSz="955548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4435" indent="-238887" algn="l" defTabSz="955548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2209" indent="-238887" algn="l" defTabSz="955548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9983" indent="-238887" algn="l" defTabSz="955548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27757" indent="-238887" algn="l" defTabSz="955548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05531" indent="-238887" algn="l" defTabSz="955548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83305" indent="-238887" algn="l" defTabSz="955548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61079" indent="-238887" algn="l" defTabSz="955548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5554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7774" algn="l" defTabSz="95554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5548" algn="l" defTabSz="95554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3322" algn="l" defTabSz="95554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1096" algn="l" defTabSz="95554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88870" algn="l" defTabSz="95554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66644" algn="l" defTabSz="95554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44418" algn="l" defTabSz="95554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22192" algn="l" defTabSz="955548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leichschenkliges Dreieck 3"/>
          <p:cNvSpPr/>
          <p:nvPr/>
        </p:nvSpPr>
        <p:spPr>
          <a:xfrm rot="16200000">
            <a:off x="1910760" y="4435184"/>
            <a:ext cx="3465594" cy="1746927"/>
          </a:xfrm>
          <a:prstGeom prst="triangl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53426"/>
            <a:endParaRPr lang="de-CH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Gleichschenkliges Dreieck 15"/>
          <p:cNvSpPr/>
          <p:nvPr/>
        </p:nvSpPr>
        <p:spPr>
          <a:xfrm rot="10800000">
            <a:off x="1037297" y="3561721"/>
            <a:ext cx="3465594" cy="1746927"/>
          </a:xfrm>
          <a:prstGeom prst="triangl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53426"/>
            <a:endParaRPr lang="de-CH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Gleichschenkliges Dreieck 16"/>
          <p:cNvSpPr/>
          <p:nvPr/>
        </p:nvSpPr>
        <p:spPr>
          <a:xfrm>
            <a:off x="1041312" y="1814794"/>
            <a:ext cx="3465594" cy="1746927"/>
          </a:xfrm>
          <a:prstGeom prst="triangl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53426"/>
            <a:endParaRPr lang="de-CH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Gleichschenkliges Dreieck 17"/>
          <p:cNvSpPr/>
          <p:nvPr/>
        </p:nvSpPr>
        <p:spPr>
          <a:xfrm>
            <a:off x="4560151" y="1797542"/>
            <a:ext cx="3465594" cy="1746927"/>
          </a:xfrm>
          <a:prstGeom prst="triangl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53426"/>
            <a:endParaRPr lang="de-CH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Gleichschenkliges Dreieck 18"/>
          <p:cNvSpPr/>
          <p:nvPr/>
        </p:nvSpPr>
        <p:spPr>
          <a:xfrm rot="10800000">
            <a:off x="4526947" y="3546475"/>
            <a:ext cx="3465594" cy="1746927"/>
          </a:xfrm>
          <a:prstGeom prst="triangl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53426"/>
            <a:endParaRPr lang="de-CH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Gleichschenkliges Dreieck 19"/>
          <p:cNvSpPr/>
          <p:nvPr/>
        </p:nvSpPr>
        <p:spPr>
          <a:xfrm rot="16200000">
            <a:off x="1929896" y="940214"/>
            <a:ext cx="3465594" cy="1746927"/>
          </a:xfrm>
          <a:prstGeom prst="triangl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53426"/>
            <a:endParaRPr lang="de-CH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Gleichschenkliges Dreieck 20"/>
          <p:cNvSpPr/>
          <p:nvPr/>
        </p:nvSpPr>
        <p:spPr>
          <a:xfrm rot="5400000">
            <a:off x="3676824" y="4457565"/>
            <a:ext cx="3465594" cy="1746927"/>
          </a:xfrm>
          <a:prstGeom prst="triangl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053426"/>
            <a:endParaRPr lang="de-CH" sz="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 flipV="1">
            <a:off x="287685" y="152400"/>
            <a:ext cx="9369078" cy="149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CH"/>
          </a:p>
        </p:txBody>
      </p:sp>
      <p:sp>
        <p:nvSpPr>
          <p:cNvPr id="42" name="Rectangle 14"/>
          <p:cNvSpPr>
            <a:spLocks noChangeArrowheads="1"/>
          </p:cNvSpPr>
          <p:nvPr/>
        </p:nvSpPr>
        <p:spPr bwMode="auto">
          <a:xfrm>
            <a:off x="152400" y="152400"/>
            <a:ext cx="9504363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CH"/>
          </a:p>
        </p:txBody>
      </p:sp>
      <p:sp>
        <p:nvSpPr>
          <p:cNvPr id="56" name="Rectangle 34"/>
          <p:cNvSpPr>
            <a:spLocks noChangeArrowheads="1"/>
          </p:cNvSpPr>
          <p:nvPr/>
        </p:nvSpPr>
        <p:spPr bwMode="auto">
          <a:xfrm flipV="1">
            <a:off x="139156" y="152399"/>
            <a:ext cx="9517608" cy="11117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CH"/>
          </a:p>
        </p:txBody>
      </p:sp>
      <p:sp>
        <p:nvSpPr>
          <p:cNvPr id="2" name="Gleichschenkliges Dreieck 1">
            <a:extLst>
              <a:ext uri="{FF2B5EF4-FFF2-40B4-BE49-F238E27FC236}">
                <a16:creationId xmlns:a16="http://schemas.microsoft.com/office/drawing/2014/main" id="{487A86EF-F725-2E35-83DC-C75035F314C7}"/>
              </a:ext>
            </a:extLst>
          </p:cNvPr>
          <p:cNvSpPr/>
          <p:nvPr/>
        </p:nvSpPr>
        <p:spPr>
          <a:xfrm rot="18901183">
            <a:off x="1969459" y="-124569"/>
            <a:ext cx="2464104" cy="1231401"/>
          </a:xfrm>
          <a:prstGeom prst="triangle">
            <a:avLst>
              <a:gd name="adj" fmla="val 50289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>
              <a:solidFill>
                <a:schemeClr val="accent1"/>
              </a:solidFill>
            </a:endParaRPr>
          </a:p>
        </p:txBody>
      </p:sp>
      <p:sp>
        <p:nvSpPr>
          <p:cNvPr id="60" name="Gleichschenkliges Dreieck 59">
            <a:extLst>
              <a:ext uri="{FF2B5EF4-FFF2-40B4-BE49-F238E27FC236}">
                <a16:creationId xmlns:a16="http://schemas.microsoft.com/office/drawing/2014/main" id="{F87DACD1-B24D-9EB0-895A-AAB1E0CB3CE7}"/>
              </a:ext>
            </a:extLst>
          </p:cNvPr>
          <p:cNvSpPr/>
          <p:nvPr/>
        </p:nvSpPr>
        <p:spPr>
          <a:xfrm rot="18901183">
            <a:off x="203280" y="1601478"/>
            <a:ext cx="2534009" cy="1231401"/>
          </a:xfrm>
          <a:prstGeom prst="triangle">
            <a:avLst>
              <a:gd name="adj" fmla="val 4935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1" name="Gleichschenkliges Dreieck 60">
            <a:extLst>
              <a:ext uri="{FF2B5EF4-FFF2-40B4-BE49-F238E27FC236}">
                <a16:creationId xmlns:a16="http://schemas.microsoft.com/office/drawing/2014/main" id="{80018267-03AC-6C0B-2951-139950D3E143}"/>
              </a:ext>
            </a:extLst>
          </p:cNvPr>
          <p:cNvSpPr/>
          <p:nvPr/>
        </p:nvSpPr>
        <p:spPr>
          <a:xfrm rot="2730643">
            <a:off x="4610535" y="-120585"/>
            <a:ext cx="2464104" cy="1231401"/>
          </a:xfrm>
          <a:prstGeom prst="triangle">
            <a:avLst>
              <a:gd name="adj" fmla="val 4935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2" name="Gleichschenkliges Dreieck 61">
            <a:extLst>
              <a:ext uri="{FF2B5EF4-FFF2-40B4-BE49-F238E27FC236}">
                <a16:creationId xmlns:a16="http://schemas.microsoft.com/office/drawing/2014/main" id="{A4B380CD-12F4-2BC9-2047-932B5ED4603B}"/>
              </a:ext>
            </a:extLst>
          </p:cNvPr>
          <p:cNvSpPr/>
          <p:nvPr/>
        </p:nvSpPr>
        <p:spPr>
          <a:xfrm rot="2730643">
            <a:off x="6363518" y="1619380"/>
            <a:ext cx="2464104" cy="1231401"/>
          </a:xfrm>
          <a:prstGeom prst="triangle">
            <a:avLst>
              <a:gd name="adj" fmla="val 49352"/>
            </a:avLst>
          </a:prstGeom>
          <a:solidFill>
            <a:srgbClr val="66FF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4" name="Gleichschenkliges Dreieck 63">
            <a:extLst>
              <a:ext uri="{FF2B5EF4-FFF2-40B4-BE49-F238E27FC236}">
                <a16:creationId xmlns:a16="http://schemas.microsoft.com/office/drawing/2014/main" id="{32B2919F-D6FF-FB1D-F29F-88600AD5F4B4}"/>
              </a:ext>
            </a:extLst>
          </p:cNvPr>
          <p:cNvSpPr/>
          <p:nvPr/>
        </p:nvSpPr>
        <p:spPr>
          <a:xfrm rot="8102731">
            <a:off x="6334482" y="4290785"/>
            <a:ext cx="2475675" cy="1231661"/>
          </a:xfrm>
          <a:prstGeom prst="triangle">
            <a:avLst>
              <a:gd name="adj" fmla="val 49352"/>
            </a:avLst>
          </a:prstGeom>
          <a:solidFill>
            <a:srgbClr val="0033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5" name="Gleichschenkliges Dreieck 64">
            <a:extLst>
              <a:ext uri="{FF2B5EF4-FFF2-40B4-BE49-F238E27FC236}">
                <a16:creationId xmlns:a16="http://schemas.microsoft.com/office/drawing/2014/main" id="{54D9CEA0-CC35-2867-74F2-5D1F7CD0726D}"/>
              </a:ext>
            </a:extLst>
          </p:cNvPr>
          <p:cNvSpPr/>
          <p:nvPr/>
        </p:nvSpPr>
        <p:spPr>
          <a:xfrm rot="8102731">
            <a:off x="4618427" y="6021546"/>
            <a:ext cx="2421695" cy="1204872"/>
          </a:xfrm>
          <a:prstGeom prst="triangle">
            <a:avLst>
              <a:gd name="adj" fmla="val 49352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7" name="Gleichschenkliges Dreieck 66">
            <a:extLst>
              <a:ext uri="{FF2B5EF4-FFF2-40B4-BE49-F238E27FC236}">
                <a16:creationId xmlns:a16="http://schemas.microsoft.com/office/drawing/2014/main" id="{97D74306-F07A-C17A-B572-DD5ED98F6F54}"/>
              </a:ext>
            </a:extLst>
          </p:cNvPr>
          <p:cNvSpPr/>
          <p:nvPr/>
        </p:nvSpPr>
        <p:spPr>
          <a:xfrm rot="13494993">
            <a:off x="197096" y="4271653"/>
            <a:ext cx="2535063" cy="1251676"/>
          </a:xfrm>
          <a:prstGeom prst="triangle">
            <a:avLst>
              <a:gd name="adj" fmla="val 49352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68" name="Gleichschenkliges Dreieck 67">
            <a:extLst>
              <a:ext uri="{FF2B5EF4-FFF2-40B4-BE49-F238E27FC236}">
                <a16:creationId xmlns:a16="http://schemas.microsoft.com/office/drawing/2014/main" id="{E1237040-54B1-A921-4A57-3CC295879689}"/>
              </a:ext>
            </a:extLst>
          </p:cNvPr>
          <p:cNvSpPr/>
          <p:nvPr/>
        </p:nvSpPr>
        <p:spPr>
          <a:xfrm rot="13494993">
            <a:off x="1948629" y="5966082"/>
            <a:ext cx="2494416" cy="1224990"/>
          </a:xfrm>
          <a:prstGeom prst="triangle">
            <a:avLst>
              <a:gd name="adj" fmla="val 49352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7DAE7EB8-9170-A9A1-0BDB-391BB1820BD5}"/>
              </a:ext>
            </a:extLst>
          </p:cNvPr>
          <p:cNvSpPr txBox="1"/>
          <p:nvPr/>
        </p:nvSpPr>
        <p:spPr>
          <a:xfrm>
            <a:off x="3005045" y="1681573"/>
            <a:ext cx="15056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200" dirty="0"/>
              <a:t>Bewegungsaufgabe 1</a:t>
            </a:r>
          </a:p>
        </p:txBody>
      </p:sp>
      <p:sp>
        <p:nvSpPr>
          <p:cNvPr id="69" name="Textfeld 68">
            <a:extLst>
              <a:ext uri="{FF2B5EF4-FFF2-40B4-BE49-F238E27FC236}">
                <a16:creationId xmlns:a16="http://schemas.microsoft.com/office/drawing/2014/main" id="{BDE8EF20-AEB1-C18D-9B5C-4AC2DD7EEB16}"/>
              </a:ext>
            </a:extLst>
          </p:cNvPr>
          <p:cNvSpPr txBox="1"/>
          <p:nvPr/>
        </p:nvSpPr>
        <p:spPr>
          <a:xfrm>
            <a:off x="4630563" y="1667008"/>
            <a:ext cx="15056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200" dirty="0"/>
              <a:t>Bewegungsaufgabe 2</a:t>
            </a:r>
          </a:p>
        </p:txBody>
      </p:sp>
      <p:sp>
        <p:nvSpPr>
          <p:cNvPr id="70" name="Textfeld 69">
            <a:extLst>
              <a:ext uri="{FF2B5EF4-FFF2-40B4-BE49-F238E27FC236}">
                <a16:creationId xmlns:a16="http://schemas.microsoft.com/office/drawing/2014/main" id="{EB03C6D7-8D9E-128C-E7C2-368FF17828DF}"/>
              </a:ext>
            </a:extLst>
          </p:cNvPr>
          <p:cNvSpPr txBox="1"/>
          <p:nvPr/>
        </p:nvSpPr>
        <p:spPr>
          <a:xfrm>
            <a:off x="5501988" y="3005150"/>
            <a:ext cx="15056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200" dirty="0"/>
              <a:t>Bewegungsaufgabe 3</a:t>
            </a:r>
          </a:p>
        </p:txBody>
      </p:sp>
      <p:sp>
        <p:nvSpPr>
          <p:cNvPr id="71" name="Textfeld 70">
            <a:extLst>
              <a:ext uri="{FF2B5EF4-FFF2-40B4-BE49-F238E27FC236}">
                <a16:creationId xmlns:a16="http://schemas.microsoft.com/office/drawing/2014/main" id="{29AFA67F-D0F1-A607-2651-544F94EDF542}"/>
              </a:ext>
            </a:extLst>
          </p:cNvPr>
          <p:cNvSpPr txBox="1"/>
          <p:nvPr/>
        </p:nvSpPr>
        <p:spPr>
          <a:xfrm>
            <a:off x="2040343" y="3025009"/>
            <a:ext cx="15056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200" dirty="0"/>
              <a:t>Bewegungsaufgabe 8</a:t>
            </a:r>
          </a:p>
        </p:txBody>
      </p:sp>
      <p:sp>
        <p:nvSpPr>
          <p:cNvPr id="72" name="Textfeld 71">
            <a:extLst>
              <a:ext uri="{FF2B5EF4-FFF2-40B4-BE49-F238E27FC236}">
                <a16:creationId xmlns:a16="http://schemas.microsoft.com/office/drawing/2014/main" id="{AD6E1CA8-1B93-90A0-F7D8-A5BA4245A901}"/>
              </a:ext>
            </a:extLst>
          </p:cNvPr>
          <p:cNvSpPr txBox="1"/>
          <p:nvPr/>
        </p:nvSpPr>
        <p:spPr>
          <a:xfrm>
            <a:off x="5539461" y="4194027"/>
            <a:ext cx="15056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200" dirty="0"/>
              <a:t>Bewegungsaufgabe 4</a:t>
            </a:r>
          </a:p>
        </p:txBody>
      </p:sp>
      <p:sp>
        <p:nvSpPr>
          <p:cNvPr id="73" name="Textfeld 72">
            <a:extLst>
              <a:ext uri="{FF2B5EF4-FFF2-40B4-BE49-F238E27FC236}">
                <a16:creationId xmlns:a16="http://schemas.microsoft.com/office/drawing/2014/main" id="{CBC43C2B-E7AE-317E-4440-540ED6F42DC5}"/>
              </a:ext>
            </a:extLst>
          </p:cNvPr>
          <p:cNvSpPr txBox="1"/>
          <p:nvPr/>
        </p:nvSpPr>
        <p:spPr>
          <a:xfrm>
            <a:off x="2031100" y="4158185"/>
            <a:ext cx="15056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200" dirty="0"/>
              <a:t>Bewegungsaufgabe 7</a:t>
            </a:r>
          </a:p>
        </p:txBody>
      </p:sp>
      <p:sp>
        <p:nvSpPr>
          <p:cNvPr id="74" name="Textfeld 73">
            <a:extLst>
              <a:ext uri="{FF2B5EF4-FFF2-40B4-BE49-F238E27FC236}">
                <a16:creationId xmlns:a16="http://schemas.microsoft.com/office/drawing/2014/main" id="{01735F9C-407E-4983-CF15-7205CA9FFDD4}"/>
              </a:ext>
            </a:extLst>
          </p:cNvPr>
          <p:cNvSpPr txBox="1"/>
          <p:nvPr/>
        </p:nvSpPr>
        <p:spPr>
          <a:xfrm>
            <a:off x="3027954" y="5146937"/>
            <a:ext cx="15056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200" dirty="0"/>
              <a:t>Bewegungsaufgabe 6</a:t>
            </a:r>
          </a:p>
        </p:txBody>
      </p:sp>
      <p:sp>
        <p:nvSpPr>
          <p:cNvPr id="75" name="Textfeld 74">
            <a:extLst>
              <a:ext uri="{FF2B5EF4-FFF2-40B4-BE49-F238E27FC236}">
                <a16:creationId xmlns:a16="http://schemas.microsoft.com/office/drawing/2014/main" id="{9BCD49D4-66E4-8F91-25E9-4FD85DEB6C2A}"/>
              </a:ext>
            </a:extLst>
          </p:cNvPr>
          <p:cNvSpPr txBox="1"/>
          <p:nvPr/>
        </p:nvSpPr>
        <p:spPr>
          <a:xfrm>
            <a:off x="4630562" y="5146936"/>
            <a:ext cx="15056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200" dirty="0"/>
              <a:t>Bewegungsaufgabe 5</a:t>
            </a:r>
          </a:p>
        </p:txBody>
      </p:sp>
    </p:spTree>
    <p:extLst>
      <p:ext uri="{BB962C8B-B14F-4D97-AF65-F5344CB8AC3E}">
        <p14:creationId xmlns:p14="http://schemas.microsoft.com/office/powerpoint/2010/main" val="129177591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55EBF043A874148A6004E78F6C0D9BB" ma:contentTypeVersion="14" ma:contentTypeDescription="Ein neues Dokument erstellen." ma:contentTypeScope="" ma:versionID="bfc4ff6986b7e3d495d1dffddbf8f943">
  <xsd:schema xmlns:xsd="http://www.w3.org/2001/XMLSchema" xmlns:xs="http://www.w3.org/2001/XMLSchema" xmlns:p="http://schemas.microsoft.com/office/2006/metadata/properties" xmlns:ns3="0e74eac8-90c2-4773-bd7d-887b34ca44e8" xmlns:ns4="fba956a3-68eb-480d-9a73-f03b89bf7683" targetNamespace="http://schemas.microsoft.com/office/2006/metadata/properties" ma:root="true" ma:fieldsID="3f8b751856c97cc06975cd1c2246b448" ns3:_="" ns4:_="">
    <xsd:import namespace="0e74eac8-90c2-4773-bd7d-887b34ca44e8"/>
    <xsd:import namespace="fba956a3-68eb-480d-9a73-f03b89bf76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Locatio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74eac8-90c2-4773-bd7d-887b34ca44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a956a3-68eb-480d-9a73-f03b89bf768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Freigabehinweis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4F9F890-74EB-4C32-91E2-81584657DA26}">
  <ds:schemaRefs>
    <ds:schemaRef ds:uri="0e74eac8-90c2-4773-bd7d-887b34ca44e8"/>
    <ds:schemaRef ds:uri="http://purl.org/dc/elements/1.1/"/>
    <ds:schemaRef ds:uri="http://schemas.microsoft.com/office/2006/metadata/properties"/>
    <ds:schemaRef ds:uri="fba956a3-68eb-480d-9a73-f03b89bf768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770A777-7906-4E8E-9694-3E7FF78222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e74eac8-90c2-4773-bd7d-887b34ca44e8"/>
    <ds:schemaRef ds:uri="fba956a3-68eb-480d-9a73-f03b89bf76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07C8FAA-A6DA-4714-A223-0E7A900E337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Benutzerdefiniert</PresentationFormat>
  <Paragraphs>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Verena</dc:creator>
  <cp:lastModifiedBy>Michaela Sciuk</cp:lastModifiedBy>
  <cp:revision>31</cp:revision>
  <cp:lastPrinted>2020-04-29T06:37:37Z</cp:lastPrinted>
  <dcterms:created xsi:type="dcterms:W3CDTF">2013-08-27T17:10:16Z</dcterms:created>
  <dcterms:modified xsi:type="dcterms:W3CDTF">2022-05-17T11:32:21Z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0x010100B55EBF043A874148A6004E78F6C0D9BB</vt:lpwstr>
  </property>
</Properties>
</file>